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A21C8-5122-81D4-D356-11CEE263C73A}" v="2326" dt="2020-05-16T10:55:58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8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4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0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0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7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1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8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5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0" r:id="rId6"/>
    <p:sldLayoutId id="2147483866" r:id="rId7"/>
    <p:sldLayoutId id="2147483867" r:id="rId8"/>
    <p:sldLayoutId id="2147483868" r:id="rId9"/>
    <p:sldLayoutId id="2147483869" r:id="rId10"/>
    <p:sldLayoutId id="21474838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 descr="A picture containing person, green, holding, woman&#10;&#10;Description generated with very high confidence">
            <a:extLst>
              <a:ext uri="{FF2B5EF4-FFF2-40B4-BE49-F238E27FC236}">
                <a16:creationId xmlns:a16="http://schemas.microsoft.com/office/drawing/2014/main" id="{D0DEF31B-36C2-41EE-B631-CEBDD1AAD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113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/>
              <a:t>ECO-FRIENDLY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/>
              <a:t>                                                PETRA BARIŠIC  7 A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B1FB4FFF-642D-4C5A-8C81-52FC95099CD0}"/>
              </a:ext>
            </a:extLst>
          </p:cNvPr>
          <p:cNvSpPr txBox="1"/>
          <p:nvPr/>
        </p:nvSpPr>
        <p:spPr>
          <a:xfrm>
            <a:off x="4917" y="2720883"/>
            <a:ext cx="448550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ea typeface="+mn-lt"/>
                <a:cs typeface="+mn-lt"/>
              </a:rPr>
              <a:t> If </a:t>
            </a:r>
            <a:r>
              <a:rPr lang="en-US" sz="2800" b="1" i="1">
                <a:solidFill>
                  <a:srgbClr val="00B050"/>
                </a:solidFill>
                <a:ea typeface="+mn-lt"/>
                <a:cs typeface="+mn-lt"/>
              </a:rPr>
              <a:t>you don</a:t>
            </a:r>
            <a:r>
              <a:rPr lang="hr-HR" sz="2800" b="1" i="1">
                <a:solidFill>
                  <a:srgbClr val="00B050"/>
                </a:solidFill>
                <a:ea typeface="+mn-lt"/>
                <a:cs typeface="+mn-lt"/>
              </a:rPr>
              <a:t>’t</a:t>
            </a:r>
            <a:r>
              <a:rPr lang="en-US" sz="2800" b="1" i="1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ea typeface="+mn-lt"/>
                <a:cs typeface="+mn-lt"/>
              </a:rPr>
              <a:t>know how to start, come on our 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eco-friendly action.</a:t>
            </a:r>
            <a:r>
              <a:rPr lang="en-US" sz="2800" b="1" i="1" dirty="0">
                <a:solidFill>
                  <a:srgbClr val="00B050"/>
                </a:solidFill>
                <a:ea typeface="+mn-lt"/>
                <a:cs typeface="+mn-lt"/>
              </a:rPr>
              <a:t> It </a:t>
            </a:r>
            <a:r>
              <a:rPr lang="en-US" sz="2800" b="1" i="1">
                <a:solidFill>
                  <a:srgbClr val="00B050"/>
                </a:solidFill>
                <a:ea typeface="+mn-lt"/>
                <a:cs typeface="+mn-lt"/>
              </a:rPr>
              <a:t>starts</a:t>
            </a:r>
            <a:r>
              <a:rPr lang="en-US" sz="2800" b="1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hr-HR" sz="2800" b="1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 on </a:t>
            </a:r>
            <a:r>
              <a:rPr lang="en-US" sz="2800" b="1" i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6th 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June </a:t>
            </a:r>
            <a:r>
              <a:rPr lang="en-US" sz="2800" b="1" i="1" dirty="0">
                <a:solidFill>
                  <a:srgbClr val="00B050"/>
                </a:solidFill>
                <a:ea typeface="+mn-lt"/>
                <a:cs typeface="+mn-lt"/>
              </a:rPr>
              <a:t>and it </a:t>
            </a:r>
            <a:r>
              <a:rPr lang="en-US" sz="2800" b="1" i="1">
                <a:solidFill>
                  <a:srgbClr val="00B050"/>
                </a:solidFill>
                <a:ea typeface="+mn-lt"/>
                <a:cs typeface="+mn-lt"/>
              </a:rPr>
              <a:t>lasts until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11th June.</a:t>
            </a:r>
            <a:r>
              <a:rPr lang="en-US" sz="2800" b="1" i="1" dirty="0">
                <a:solidFill>
                  <a:srgbClr val="00B050"/>
                </a:solidFill>
                <a:ea typeface="+mn-lt"/>
                <a:cs typeface="+mn-lt"/>
              </a:rPr>
              <a:t> We are going to make our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own garden </a:t>
            </a:r>
            <a:r>
              <a:rPr lang="en-US" sz="2800" b="1" i="1" dirty="0">
                <a:solidFill>
                  <a:srgbClr val="00B050"/>
                </a:solidFill>
                <a:ea typeface="+mn-lt"/>
                <a:cs typeface="+mn-lt"/>
              </a:rPr>
              <a:t>with vegetables and fruits, we are going to clean  beaches,  donate old appliances to charities   and help our Earth on many other ways. There is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prize game</a:t>
            </a:r>
            <a:r>
              <a:rPr lang="en-US" sz="2800" b="1" i="1" dirty="0">
                <a:solidFill>
                  <a:srgbClr val="00B050"/>
                </a:solidFill>
                <a:ea typeface="+mn-lt"/>
                <a:cs typeface="+mn-lt"/>
              </a:rPr>
              <a:t> at the end, winner wins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 solar panels. </a:t>
            </a:r>
            <a:r>
              <a:rPr lang="en-US" sz="2800" b="1" i="1" dirty="0">
                <a:solidFill>
                  <a:srgbClr val="00B050"/>
                </a:solidFill>
                <a:ea typeface="+mn-lt"/>
                <a:cs typeface="+mn-lt"/>
              </a:rPr>
              <a:t>COME ON, GO ECO-FRIENDLY WITH US ! 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pic>
        <p:nvPicPr>
          <p:cNvPr id="122" name="Picture 1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29A0A3A-D3AB-41F8-8B1C-57E21550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110" y="3999273"/>
            <a:ext cx="1600200" cy="1612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EE9501F-B6D1-472D-9525-19AB1AE1C2F5}"/>
              </a:ext>
            </a:extLst>
          </p:cNvPr>
          <p:cNvSpPr/>
          <p:nvPr/>
        </p:nvSpPr>
        <p:spPr>
          <a:xfrm>
            <a:off x="8292679" y="330306"/>
            <a:ext cx="3524397" cy="322474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-US" dirty="0">
                <a:latin typeface="The Hand"/>
                <a:ea typeface="Segoe UI"/>
                <a:cs typeface="Segoe UI"/>
              </a:rPr>
              <a:t>​</a:t>
            </a:r>
            <a:endParaRPr lang="en-US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15D635E-365D-490F-AA4D-925943CB6EE7}"/>
              </a:ext>
            </a:extLst>
          </p:cNvPr>
          <p:cNvSpPr txBox="1"/>
          <p:nvPr/>
        </p:nvSpPr>
        <p:spPr>
          <a:xfrm>
            <a:off x="8719831" y="464046"/>
            <a:ext cx="495545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ea typeface="+mn-lt"/>
                <a:cs typeface="+mn-lt"/>
              </a:rPr>
              <a:t>GO ECO-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FRIENDLY</a:t>
            </a:r>
            <a:endParaRPr lang="en-US" sz="280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Courier New,monospace"/>
              <a:buChar char="o"/>
            </a:pPr>
            <a:r>
              <a:rPr lang="en-US" sz="2800" b="1" dirty="0">
                <a:ea typeface="+mn-lt"/>
                <a:cs typeface="+mn-lt"/>
              </a:rPr>
              <a:t>Reuse, repair, recycle</a:t>
            </a:r>
            <a:endParaRPr lang="en-US" sz="2800" dirty="0">
              <a:ea typeface="+mn-lt"/>
              <a:cs typeface="+mn-lt"/>
            </a:endParaRPr>
          </a:p>
          <a:p>
            <a:pPr marL="457200" indent="-457200">
              <a:buFont typeface="Courier New,monospace"/>
              <a:buChar char="o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Use public transport</a:t>
            </a:r>
            <a:endParaRPr lang="en-US" sz="280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Courier New,monospace"/>
              <a:buChar char="o"/>
            </a:pPr>
            <a:r>
              <a:rPr lang="en-US" sz="2800" b="1" dirty="0">
                <a:ea typeface="+mn-lt"/>
                <a:cs typeface="+mn-lt"/>
              </a:rPr>
              <a:t>Use less plastic</a:t>
            </a:r>
            <a:endParaRPr lang="en-US" sz="2800" dirty="0">
              <a:ea typeface="+mn-lt"/>
              <a:cs typeface="+mn-lt"/>
            </a:endParaRPr>
          </a:p>
          <a:p>
            <a:pPr marL="457200" indent="-457200">
              <a:buFont typeface="Courier New,monospace"/>
              <a:buChar char="o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Grow your own food</a:t>
            </a:r>
            <a:endParaRPr lang="en-US" sz="280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Courier New,monospace"/>
              <a:buChar char="o"/>
            </a:pPr>
            <a:r>
              <a:rPr lang="en-US" sz="2800" b="1" dirty="0">
                <a:ea typeface="+mn-lt"/>
                <a:cs typeface="+mn-lt"/>
              </a:rPr>
              <a:t>Use electric car</a:t>
            </a:r>
            <a:endParaRPr lang="en-US" sz="2800" dirty="0">
              <a:ea typeface="+mn-lt"/>
              <a:cs typeface="+mn-lt"/>
            </a:endParaRPr>
          </a:p>
          <a:p>
            <a:pPr marL="457200" indent="-457200">
              <a:buFont typeface="Courier New,monospace"/>
              <a:buChar char="o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Save water and electricity</a:t>
            </a:r>
            <a:endParaRPr lang="en-US" sz="280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endParaRPr lang="en-US" sz="2800" dirty="0">
              <a:ea typeface="+mn-lt"/>
              <a:cs typeface="+mn-lt"/>
            </a:endParaRPr>
          </a:p>
          <a:p>
            <a:pPr algn="l"/>
            <a:endParaRPr lang="en-US" sz="28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34E22F5-FCEB-4A5F-93F9-B32F065CC0DB}"/>
              </a:ext>
            </a:extLst>
          </p:cNvPr>
          <p:cNvSpPr txBox="1"/>
          <p:nvPr/>
        </p:nvSpPr>
        <p:spPr>
          <a:xfrm>
            <a:off x="10047645" y="5795193"/>
            <a:ext cx="177226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Turn off the light when you are not using them</a:t>
            </a:r>
          </a:p>
        </p:txBody>
      </p:sp>
      <p:pic>
        <p:nvPicPr>
          <p:cNvPr id="127" name="Picture 12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CBDBD27-3F46-42C1-96D2-039271583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630" y="3816914"/>
            <a:ext cx="1548427" cy="1612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1CAF92EE-F1CC-4E53-B165-4D7169F08DAF}"/>
              </a:ext>
            </a:extLst>
          </p:cNvPr>
          <p:cNvSpPr txBox="1"/>
          <p:nvPr/>
        </p:nvSpPr>
        <p:spPr>
          <a:xfrm>
            <a:off x="7923834" y="5769126"/>
            <a:ext cx="230074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Don’t keep tap running, while washing your teeth.</a:t>
            </a:r>
          </a:p>
        </p:txBody>
      </p:sp>
      <p:pic>
        <p:nvPicPr>
          <p:cNvPr id="131" name="Picture 131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6A831776-FFBC-40B8-994A-AA38E7007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90" y="151108"/>
            <a:ext cx="2743200" cy="21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90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42C41"/>
      </a:dk2>
      <a:lt2>
        <a:srgbClr val="E8E4E2"/>
      </a:lt2>
      <a:accent1>
        <a:srgbClr val="7FA8BA"/>
      </a:accent1>
      <a:accent2>
        <a:srgbClr val="7F8FBA"/>
      </a:accent2>
      <a:accent3>
        <a:srgbClr val="9D96C6"/>
      </a:accent3>
      <a:accent4>
        <a:srgbClr val="A07FBA"/>
      </a:accent4>
      <a:accent5>
        <a:srgbClr val="C392C4"/>
      </a:accent5>
      <a:accent6>
        <a:srgbClr val="BA7FA3"/>
      </a:accent6>
      <a:hlink>
        <a:srgbClr val="A9765F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</Words>
  <Application>Microsoft Office PowerPoint</Application>
  <PresentationFormat>Široki zaslon</PresentationFormat>
  <Paragraphs>13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8" baseType="lpstr">
      <vt:lpstr>Arial</vt:lpstr>
      <vt:lpstr>Courier New,monospace</vt:lpstr>
      <vt:lpstr>Segoe UI</vt:lpstr>
      <vt:lpstr>The Hand</vt:lpstr>
      <vt:lpstr>The Serif Hand Black</vt:lpstr>
      <vt:lpstr>SketchyVTI</vt:lpstr>
      <vt:lpstr>ECO-FRIENDLY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Ružica Kandić</dc:creator>
  <cp:lastModifiedBy>SANJA MATIĆ</cp:lastModifiedBy>
  <cp:revision>546</cp:revision>
  <dcterms:created xsi:type="dcterms:W3CDTF">2020-05-16T09:14:37Z</dcterms:created>
  <dcterms:modified xsi:type="dcterms:W3CDTF">2020-05-26T07:01:19Z</dcterms:modified>
</cp:coreProperties>
</file>